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0" r:id="rId4"/>
    <p:sldId id="263" r:id="rId5"/>
    <p:sldId id="262" r:id="rId6"/>
    <p:sldId id="277" r:id="rId7"/>
    <p:sldId id="266" r:id="rId8"/>
    <p:sldId id="292" r:id="rId9"/>
    <p:sldId id="293" r:id="rId10"/>
    <p:sldId id="294" r:id="rId11"/>
    <p:sldId id="295" r:id="rId12"/>
    <p:sldId id="296" r:id="rId13"/>
    <p:sldId id="27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4285F4"/>
    <a:srgbClr val="497130"/>
    <a:srgbClr val="6F0F0F"/>
    <a:srgbClr val="54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4" y="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6E1F2-68E9-4CE1-BB44-97842F76690D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E23E-0A64-4CD9-8D5D-F4A48282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8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E23E-0A64-4CD9-8D5D-F4A48282EB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2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5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8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33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0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8.png"/><Relationship Id="rId18" Type="http://schemas.openxmlformats.org/officeDocument/2006/relationships/image" Target="../media/image13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21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2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4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36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9.png"/><Relationship Id="rId18" Type="http://schemas.openxmlformats.org/officeDocument/2006/relationships/image" Target="../media/image142.png"/><Relationship Id="rId3" Type="http://schemas.openxmlformats.org/officeDocument/2006/relationships/image" Target="../media/image27.png"/><Relationship Id="rId21" Type="http://schemas.openxmlformats.org/officeDocument/2006/relationships/image" Target="../media/image144.png"/><Relationship Id="rId7" Type="http://schemas.openxmlformats.org/officeDocument/2006/relationships/image" Target="../media/image3.png"/><Relationship Id="rId12" Type="http://schemas.openxmlformats.org/officeDocument/2006/relationships/image" Target="../media/image138.pn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7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41.png"/><Relationship Id="rId23" Type="http://schemas.openxmlformats.org/officeDocument/2006/relationships/image" Target="../media/image146.png"/><Relationship Id="rId10" Type="http://schemas.openxmlformats.org/officeDocument/2006/relationships/image" Target="../media/image46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40.png"/><Relationship Id="rId22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20.png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2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2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6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20.png"/><Relationship Id="rId30" Type="http://schemas.openxmlformats.org/officeDocument/2006/relationships/image" Target="../media/image67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0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27.pn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26.png"/><Relationship Id="rId16" Type="http://schemas.openxmlformats.org/officeDocument/2006/relationships/image" Target="../media/image25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54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53.png"/><Relationship Id="rId14" Type="http://schemas.openxmlformats.org/officeDocument/2006/relationships/image" Target="../media/image4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20.png"/><Relationship Id="rId26" Type="http://schemas.openxmlformats.org/officeDocument/2006/relationships/image" Target="../media/image25.png"/><Relationship Id="rId3" Type="http://schemas.microsoft.com/office/2007/relationships/media" Target="../media/media2.mp4"/><Relationship Id="rId21" Type="http://schemas.openxmlformats.org/officeDocument/2006/relationships/image" Target="../media/image94.png"/><Relationship Id="rId34" Type="http://schemas.openxmlformats.org/officeDocument/2006/relationships/image" Target="../media/image104.png"/><Relationship Id="rId7" Type="http://schemas.openxmlformats.org/officeDocument/2006/relationships/image" Target="../media/image26.png"/><Relationship Id="rId12" Type="http://schemas.openxmlformats.org/officeDocument/2006/relationships/image" Target="../media/image72.png"/><Relationship Id="rId17" Type="http://schemas.openxmlformats.org/officeDocument/2006/relationships/image" Target="../media/image74.png"/><Relationship Id="rId25" Type="http://schemas.openxmlformats.org/officeDocument/2006/relationships/image" Target="../media/image96.png"/><Relationship Id="rId33" Type="http://schemas.openxmlformats.org/officeDocument/2006/relationships/image" Target="../media/image103.png"/><Relationship Id="rId2" Type="http://schemas.openxmlformats.org/officeDocument/2006/relationships/video" Target="../media/media1.mp4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29" Type="http://schemas.openxmlformats.org/officeDocument/2006/relationships/image" Target="../media/image99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1.png"/><Relationship Id="rId24" Type="http://schemas.openxmlformats.org/officeDocument/2006/relationships/image" Target="../media/image95.png"/><Relationship Id="rId32" Type="http://schemas.openxmlformats.org/officeDocument/2006/relationships/image" Target="../media/image10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54.png"/><Relationship Id="rId23" Type="http://schemas.openxmlformats.org/officeDocument/2006/relationships/image" Target="../media/image7.png"/><Relationship Id="rId28" Type="http://schemas.openxmlformats.org/officeDocument/2006/relationships/image" Target="../media/image98.png"/><Relationship Id="rId10" Type="http://schemas.openxmlformats.org/officeDocument/2006/relationships/image" Target="../media/image6.png"/><Relationship Id="rId19" Type="http://schemas.openxmlformats.org/officeDocument/2006/relationships/image" Target="../media/image92.png"/><Relationship Id="rId31" Type="http://schemas.openxmlformats.org/officeDocument/2006/relationships/image" Target="../media/image101.png"/><Relationship Id="rId4" Type="http://schemas.openxmlformats.org/officeDocument/2006/relationships/video" Target="../media/media2.mp4"/><Relationship Id="rId9" Type="http://schemas.openxmlformats.org/officeDocument/2006/relationships/image" Target="../media/image70.png"/><Relationship Id="rId14" Type="http://schemas.openxmlformats.org/officeDocument/2006/relationships/image" Target="../media/image53.png"/><Relationship Id="rId22" Type="http://schemas.openxmlformats.org/officeDocument/2006/relationships/image" Target="../media/image4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8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4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27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053590"/>
            <a:chOff x="538095" y="533333"/>
            <a:chExt cx="17209524" cy="905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3995238"/>
              <a:ext cx="34419048" cy="181071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053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1913" y="2186875"/>
            <a:ext cx="13352381" cy="422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47713" y="3794209"/>
            <a:ext cx="1384009" cy="1384009"/>
            <a:chOff x="14547713" y="3794209"/>
            <a:chExt cx="1384009" cy="13840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7713" y="3794209"/>
              <a:ext cx="1384009" cy="138400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89633" y="4135135"/>
            <a:ext cx="1038095" cy="819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18378" y="2821505"/>
            <a:ext cx="820388" cy="500782"/>
            <a:chOff x="8818378" y="2821505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8378" y="2821505"/>
              <a:ext cx="820388" cy="500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856883" y="5123097"/>
              <a:ext cx="21998961" cy="253215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6716" y="5866183"/>
            <a:ext cx="6895238" cy="10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11430" y="7645868"/>
            <a:ext cx="4190476" cy="10380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889059" y="6339532"/>
            <a:ext cx="3949229" cy="3423422"/>
            <a:chOff x="1889059" y="6339532"/>
            <a:chExt cx="3949229" cy="34234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68483" y="4643895"/>
              <a:ext cx="7898458" cy="684684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9059" y="6339532"/>
              <a:ext cx="3949229" cy="34234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297359" y="6525700"/>
            <a:ext cx="4690476" cy="3237255"/>
            <a:chOff x="12297359" y="6525700"/>
            <a:chExt cx="4690476" cy="323725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67353" y="4924265"/>
              <a:ext cx="9380952" cy="6474509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97359" y="6525700"/>
              <a:ext cx="4690476" cy="3237255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121243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E186B87E-6B0F-4F63-AC9D-19677B9258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8778" y="3133929"/>
            <a:ext cx="9554622" cy="942771"/>
          </a:xfrm>
          <a:prstGeom prst="rect">
            <a:avLst/>
          </a:prstGeom>
        </p:spPr>
      </p:pic>
      <p:pic>
        <p:nvPicPr>
          <p:cNvPr id="49" name="Object 39">
            <a:extLst>
              <a:ext uri="{FF2B5EF4-FFF2-40B4-BE49-F238E27FC236}">
                <a16:creationId xmlns:a16="http://schemas.microsoft.com/office/drawing/2014/main" id="{B6EFC68B-EBB2-4DE2-9C96-82E782245F8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8400" y="2427314"/>
            <a:ext cx="2238358" cy="582586"/>
          </a:xfrm>
          <a:prstGeom prst="rect">
            <a:avLst/>
          </a:prstGeom>
        </p:spPr>
      </p:pic>
      <p:pic>
        <p:nvPicPr>
          <p:cNvPr id="50" name="Object 40">
            <a:extLst>
              <a:ext uri="{FF2B5EF4-FFF2-40B4-BE49-F238E27FC236}">
                <a16:creationId xmlns:a16="http://schemas.microsoft.com/office/drawing/2014/main" id="{D57F2EF4-5164-4565-8BB6-E42170B4963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0478" y="4256114"/>
            <a:ext cx="2095266" cy="58258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0C057AC-8F4F-47A5-86BD-E956CD4EFA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0800" y="4893547"/>
            <a:ext cx="9639440" cy="4785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F4D8D2E-58F3-4929-8E39-2A7B14C064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64992" y="5562422"/>
            <a:ext cx="9703208" cy="148607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05C5DB6-8A6C-4EE8-8EF9-0E3F7CFA5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79715" y="7142997"/>
            <a:ext cx="7896547" cy="221103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19906AF-D1FF-4487-AC5E-F9AD4B2D67AF}"/>
              </a:ext>
            </a:extLst>
          </p:cNvPr>
          <p:cNvSpPr txBox="1"/>
          <p:nvPr/>
        </p:nvSpPr>
        <p:spPr>
          <a:xfrm>
            <a:off x="5086198" y="431766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펜 크기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200" dirty="0">
              <a:solidFill>
                <a:srgbClr val="4285F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28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121243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6632312-EBF4-4911-9E04-E7191F5468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5207" y="6095614"/>
            <a:ext cx="7219794" cy="1965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A8994A-05F5-4770-982A-363D0CAC85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2363" y="3141961"/>
            <a:ext cx="13153295" cy="21289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45A7E2-BBBC-4419-B3A9-C1C9C77A9C53}"/>
              </a:ext>
            </a:extLst>
          </p:cNvPr>
          <p:cNvSpPr txBox="1"/>
          <p:nvPr/>
        </p:nvSpPr>
        <p:spPr>
          <a:xfrm>
            <a:off x="4949250" y="439922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저장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653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121243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01EDC4-6157-46E8-B544-82FC012E7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8481" y="3878065"/>
            <a:ext cx="10465406" cy="5017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DD9275-C432-4049-B988-410E418319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1992" y="3656494"/>
            <a:ext cx="11633374" cy="19061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9FACB5-A63B-42EE-9D78-DBF6247002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8935" y="5714118"/>
            <a:ext cx="10549034" cy="3695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0B978D-1B81-4C27-898E-F266A9E504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5096" y="2775908"/>
            <a:ext cx="12482380" cy="598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7ED000-D22A-4E1C-BC9C-733AAFAD113C}"/>
              </a:ext>
            </a:extLst>
          </p:cNvPr>
          <p:cNvSpPr txBox="1"/>
          <p:nvPr/>
        </p:nvSpPr>
        <p:spPr>
          <a:xfrm>
            <a:off x="4899733" y="436167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저장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554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99769" y="3022883"/>
            <a:ext cx="1289754" cy="5318384"/>
            <a:chOff x="15299769" y="3022883"/>
            <a:chExt cx="1289754" cy="5318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99769" y="3022883"/>
              <a:ext cx="815915" cy="181400"/>
              <a:chOff x="15299769" y="3022883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299769" y="3022883"/>
                <a:ext cx="815915" cy="84841"/>
                <a:chOff x="15299769" y="3022883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02288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5299769" y="3119442"/>
                <a:ext cx="815915" cy="84841"/>
                <a:chOff x="15299769" y="311944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11944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115684" y="8107563"/>
              <a:ext cx="233695" cy="233704"/>
              <a:chOff x="16115684" y="810756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15684" y="8107563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5827" y="5499534"/>
              <a:ext cx="233695" cy="233704"/>
              <a:chOff x="16355827" y="5499534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55827" y="549953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17437" y="2653775"/>
            <a:ext cx="2032842" cy="5687493"/>
            <a:chOff x="1517437" y="2653775"/>
            <a:chExt cx="2032842" cy="56874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40178" y="2653775"/>
              <a:ext cx="858670" cy="190905"/>
              <a:chOff x="2140178" y="2653775"/>
              <a:chExt cx="858670" cy="190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140178" y="2653775"/>
                <a:ext cx="858670" cy="89287"/>
                <a:chOff x="2140178" y="2653775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653775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140178" y="2755393"/>
                <a:ext cx="858670" cy="89287"/>
                <a:chOff x="2140178" y="2755393"/>
                <a:chExt cx="858670" cy="8928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755393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517437" y="5576006"/>
              <a:ext cx="233695" cy="233704"/>
              <a:chOff x="1517437" y="5576006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437" y="557600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16584" y="4230169"/>
              <a:ext cx="233695" cy="233704"/>
              <a:chOff x="3316584" y="4230169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6584" y="4230169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12759" y="8150362"/>
              <a:ext cx="858670" cy="190905"/>
              <a:chOff x="2112759" y="8150362"/>
              <a:chExt cx="858670" cy="1909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112759" y="8150362"/>
                <a:ext cx="858670" cy="89287"/>
                <a:chOff x="2112759" y="8150362"/>
                <a:chExt cx="858670" cy="8928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150362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112759" y="8251980"/>
                <a:ext cx="858670" cy="89287"/>
                <a:chOff x="2112759" y="8251980"/>
                <a:chExt cx="858670" cy="8928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251980"/>
                  <a:ext cx="858670" cy="892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55359" y="1575628"/>
            <a:ext cx="10066667" cy="68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09524" y="7623005"/>
            <a:ext cx="13066667" cy="1185003"/>
            <a:chOff x="2609524" y="7623005"/>
            <a:chExt cx="13066667" cy="11850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23810" y="7073554"/>
              <a:ext cx="26133333" cy="237000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9524" y="7623005"/>
              <a:ext cx="13066667" cy="11850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56991" y="7929560"/>
            <a:ext cx="596374" cy="571893"/>
            <a:chOff x="3756991" y="7929560"/>
            <a:chExt cx="596374" cy="571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6991" y="7929560"/>
              <a:ext cx="596374" cy="5718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34416" y="7749816"/>
            <a:ext cx="5247619" cy="9809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32753" y="2059580"/>
            <a:ext cx="761446" cy="464802"/>
            <a:chOff x="10532753" y="2059580"/>
            <a:chExt cx="761446" cy="4648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32753" y="2059580"/>
              <a:ext cx="761446" cy="4648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745292" y="4745142"/>
            <a:ext cx="3559634" cy="3009706"/>
            <a:chOff x="2745292" y="4745142"/>
            <a:chExt cx="3559634" cy="300970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761" y="3252040"/>
              <a:ext cx="7119267" cy="6019413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5292" y="4745142"/>
              <a:ext cx="3559634" cy="300970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0366" y="4725916"/>
            <a:ext cx="3559634" cy="2993802"/>
            <a:chOff x="12040366" y="4725916"/>
            <a:chExt cx="3559634" cy="299380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75732" y="3242234"/>
              <a:ext cx="7119267" cy="5987604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40366" y="4725916"/>
              <a:ext cx="3559634" cy="29938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976" y="3074196"/>
            <a:ext cx="858670" cy="4621189"/>
            <a:chOff x="1254976" y="3074196"/>
            <a:chExt cx="858670" cy="4621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976" y="5068683"/>
              <a:ext cx="858670" cy="190905"/>
              <a:chOff x="1254976" y="506868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4976" y="5068683"/>
                <a:ext cx="858670" cy="89287"/>
                <a:chOff x="1254976" y="506868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06868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54976" y="5170301"/>
                <a:ext cx="858670" cy="89287"/>
                <a:chOff x="1254976" y="517030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17030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5035" y="7461681"/>
              <a:ext cx="233695" cy="233704"/>
              <a:chOff x="1525035" y="746168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5035" y="7461681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7387" y="3074196"/>
              <a:ext cx="233695" cy="233704"/>
              <a:chOff x="1417387" y="3074196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7387" y="30741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031444" y="2425404"/>
            <a:ext cx="834068" cy="3976174"/>
            <a:chOff x="16031444" y="2425404"/>
            <a:chExt cx="834068" cy="397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049598" y="4043801"/>
              <a:ext cx="815915" cy="181400"/>
              <a:chOff x="16049598" y="4043801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049598" y="4043801"/>
                <a:ext cx="815915" cy="84841"/>
                <a:chOff x="16049598" y="4043801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043801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49598" y="4140359"/>
                <a:ext cx="815915" cy="84841"/>
                <a:chOff x="16049598" y="4140359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140359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479827" y="2425404"/>
              <a:ext cx="233695" cy="233704"/>
              <a:chOff x="16479827" y="2425404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79827" y="242540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031444" y="6167875"/>
              <a:ext cx="233695" cy="233704"/>
              <a:chOff x="16031444" y="6167875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31444" y="61678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886267" y="4375397"/>
            <a:ext cx="12525085" cy="4521202"/>
            <a:chOff x="2886267" y="4375397"/>
            <a:chExt cx="12525085" cy="45212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380400" y="2183089"/>
              <a:ext cx="25050171" cy="904240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6267" y="4375397"/>
              <a:ext cx="12525085" cy="4521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7503" y="4826750"/>
            <a:ext cx="581929" cy="558040"/>
            <a:chOff x="3517503" y="4826750"/>
            <a:chExt cx="581929" cy="5580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7503" y="4826750"/>
              <a:ext cx="581929" cy="5580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54030" y="4672383"/>
            <a:ext cx="3180952" cy="9333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284187" y="8451980"/>
            <a:ext cx="858670" cy="190905"/>
            <a:chOff x="16284187" y="8451980"/>
            <a:chExt cx="858670" cy="19090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284187" y="8451980"/>
              <a:ext cx="858670" cy="89287"/>
              <a:chOff x="16284187" y="8451980"/>
              <a:chExt cx="858670" cy="8928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84187" y="8451980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284187" y="8553598"/>
              <a:ext cx="858670" cy="89287"/>
              <a:chOff x="16284187" y="8553598"/>
              <a:chExt cx="858670" cy="8928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84187" y="8553598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8026155" y="238131"/>
              <a:ext cx="34414286" cy="13142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80952" y="5775122"/>
            <a:ext cx="12535714" cy="933438"/>
            <a:chOff x="2880952" y="5775122"/>
            <a:chExt cx="12535714" cy="9334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0952" y="5775122"/>
              <a:ext cx="12535714" cy="9334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3653" y="1887738"/>
            <a:ext cx="11771429" cy="241904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604449" y="6031760"/>
            <a:ext cx="438149" cy="420163"/>
            <a:chOff x="3604449" y="6031760"/>
            <a:chExt cx="438149" cy="42016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4449" y="6031760"/>
              <a:ext cx="438149" cy="42016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70221" y="5886649"/>
            <a:ext cx="2638095" cy="73333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352381" y="6122956"/>
            <a:ext cx="323810" cy="237770"/>
            <a:chOff x="14352381" y="6122956"/>
            <a:chExt cx="323810" cy="23777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52381" y="612295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605687" y="6965769"/>
            <a:ext cx="438149" cy="420163"/>
            <a:chOff x="3605687" y="6965769"/>
            <a:chExt cx="438149" cy="4201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05687" y="6965769"/>
              <a:ext cx="438149" cy="42016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71459" y="6820659"/>
            <a:ext cx="1942857" cy="73333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351143" y="7056966"/>
            <a:ext cx="323810" cy="237770"/>
            <a:chOff x="14351143" y="7056966"/>
            <a:chExt cx="323810" cy="2377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51143" y="705696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04449" y="7884230"/>
            <a:ext cx="438149" cy="420163"/>
            <a:chOff x="3604449" y="7884230"/>
            <a:chExt cx="438149" cy="42016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04449" y="7884230"/>
              <a:ext cx="438149" cy="4201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70221" y="7739116"/>
            <a:ext cx="1457143" cy="73333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364001" y="7975427"/>
            <a:ext cx="323810" cy="237770"/>
            <a:chOff x="14364001" y="7975427"/>
            <a:chExt cx="323810" cy="23777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64001" y="7975427"/>
              <a:ext cx="323810" cy="23777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4836128" y="5142857"/>
            <a:ext cx="4058770" cy="8049397"/>
            <a:chOff x="14836128" y="5142857"/>
            <a:chExt cx="4058770" cy="804939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7034" y="1158525"/>
              <a:ext cx="8117541" cy="16098794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36128" y="5142857"/>
              <a:ext cx="4058770" cy="8049397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9639" y="8753725"/>
            <a:ext cx="6323810" cy="4952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85714" y="4371429"/>
            <a:ext cx="10476190" cy="4571429"/>
            <a:chOff x="5685714" y="4371429"/>
            <a:chExt cx="10476190" cy="45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619" y="2116190"/>
              <a:ext cx="20952381" cy="91428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5714" y="4371429"/>
              <a:ext cx="10476190" cy="4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8095" y="523810"/>
            <a:ext cx="17209524" cy="657143"/>
            <a:chOff x="538095" y="523810"/>
            <a:chExt cx="17209524" cy="65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023774" y="238131"/>
              <a:ext cx="34419048" cy="131428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095" y="523810"/>
              <a:ext cx="17209524" cy="6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0629" y="2042162"/>
            <a:ext cx="6295238" cy="9809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57378" y="2434226"/>
            <a:ext cx="534626" cy="146678"/>
            <a:chOff x="9857378" y="2434226"/>
            <a:chExt cx="534626" cy="1466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857378" y="2434226"/>
              <a:ext cx="534626" cy="146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66667" y="3995281"/>
            <a:ext cx="8514286" cy="914231"/>
            <a:chOff x="6666667" y="3995281"/>
            <a:chExt cx="8514286" cy="9142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04762" y="3573303"/>
              <a:ext cx="17028571" cy="182846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6667" y="3995281"/>
              <a:ext cx="8514286" cy="91423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62049" y="4090135"/>
            <a:ext cx="5504762" cy="7523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0316" y="5306563"/>
            <a:ext cx="7142857" cy="67619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771848" y="5454665"/>
            <a:ext cx="360208" cy="360214"/>
            <a:chOff x="6771848" y="5454665"/>
            <a:chExt cx="360208" cy="3602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90316" y="6271001"/>
            <a:ext cx="4923810" cy="6761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771848" y="6429570"/>
            <a:ext cx="360208" cy="360214"/>
            <a:chOff x="6771848" y="6429570"/>
            <a:chExt cx="360208" cy="36021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90316" y="7350278"/>
            <a:ext cx="2561905" cy="6761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771848" y="7489800"/>
            <a:ext cx="360208" cy="360214"/>
            <a:chOff x="6771848" y="7489800"/>
            <a:chExt cx="360208" cy="3602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36327" y="5980761"/>
            <a:ext cx="9314286" cy="96000"/>
            <a:chOff x="6236327" y="5980761"/>
            <a:chExt cx="9314286" cy="9600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36327" y="7104191"/>
            <a:ext cx="9314286" cy="96000"/>
            <a:chOff x="6236327" y="7104191"/>
            <a:chExt cx="9314286" cy="9600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190430" y="3521198"/>
            <a:ext cx="4698165" cy="10113844"/>
            <a:chOff x="1190430" y="3521198"/>
            <a:chExt cx="4698165" cy="1011384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136360" y="-1510354"/>
              <a:ext cx="9396329" cy="20227688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0430" y="3521198"/>
              <a:ext cx="4698165" cy="1011384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721692" y="4417105"/>
            <a:ext cx="561187" cy="893168"/>
            <a:chOff x="4721692" y="4417105"/>
            <a:chExt cx="561187" cy="89316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455358"/>
            <a:ext cx="17209524" cy="9219048"/>
            <a:chOff x="538095" y="455358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0628" y="2042162"/>
            <a:ext cx="3647619" cy="9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61946" y="2443421"/>
            <a:ext cx="563377" cy="146678"/>
            <a:chOff x="7061946" y="2443421"/>
            <a:chExt cx="563377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061946" y="2443421"/>
              <a:ext cx="563377" cy="14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511948" y="5649707"/>
            <a:ext cx="4058770" cy="8049397"/>
            <a:chOff x="-511948" y="5649707"/>
            <a:chExt cx="4058770" cy="80493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501041" y="1665375"/>
              <a:ext cx="8117541" cy="1609879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511948" y="5649707"/>
              <a:ext cx="4058770" cy="80493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81542" y="3493554"/>
            <a:ext cx="912130" cy="2220785"/>
            <a:chOff x="1581542" y="3493554"/>
            <a:chExt cx="912130" cy="222078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677757" y="5532939"/>
              <a:ext cx="815915" cy="181400"/>
              <a:chOff x="1677757" y="5532939"/>
              <a:chExt cx="815915" cy="181400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677757" y="5532939"/>
                <a:ext cx="815915" cy="84841"/>
                <a:chOff x="1677757" y="5532939"/>
                <a:chExt cx="815915" cy="8484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77757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677757" y="5629498"/>
                <a:ext cx="815915" cy="84841"/>
                <a:chOff x="1677757" y="5629498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77757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1581542" y="3493554"/>
              <a:ext cx="233695" cy="233704"/>
              <a:chOff x="1581542" y="3493554"/>
              <a:chExt cx="233695" cy="23370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1542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2134051" y="4114849"/>
            <a:ext cx="4408806" cy="3970865"/>
            <a:chOff x="2134051" y="4114849"/>
            <a:chExt cx="4408806" cy="397086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0711" y="2190234"/>
              <a:ext cx="8817612" cy="7941730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4051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19406" y="4114849"/>
            <a:ext cx="4408806" cy="3970865"/>
            <a:chOff x="7119406" y="4114849"/>
            <a:chExt cx="4408806" cy="39708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645" y="2190234"/>
              <a:ext cx="8817612" cy="7941730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9406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81670" y="4114849"/>
            <a:ext cx="4408806" cy="3970865"/>
            <a:chOff x="12181670" y="4114849"/>
            <a:chExt cx="4408806" cy="397086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76908" y="2190234"/>
              <a:ext cx="8817612" cy="7941730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81670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134051" y="3727258"/>
            <a:ext cx="4408806" cy="935816"/>
            <a:chOff x="2134051" y="3727258"/>
            <a:chExt cx="4408806" cy="93581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70711" y="3292093"/>
              <a:ext cx="8817612" cy="1871632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4051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50373" y="3834802"/>
            <a:ext cx="2228571" cy="75238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7119406" y="3727258"/>
            <a:ext cx="4408806" cy="935816"/>
            <a:chOff x="7119406" y="3727258"/>
            <a:chExt cx="4408806" cy="93581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14645" y="3292093"/>
              <a:ext cx="8817612" cy="1871632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9406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38583" y="3834802"/>
            <a:ext cx="2476190" cy="75238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181670" y="3727258"/>
            <a:ext cx="4408806" cy="935816"/>
            <a:chOff x="12181670" y="3727258"/>
            <a:chExt cx="4408806" cy="93581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76908" y="3292093"/>
              <a:ext cx="8817612" cy="1871632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81670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55075" y="3834802"/>
            <a:ext cx="3704762" cy="75238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28078" y="5007744"/>
            <a:ext cx="3238095" cy="1780952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796906" y="5026478"/>
            <a:ext cx="2952381" cy="230476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00001" y="5026478"/>
            <a:ext cx="3285714" cy="1780952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604275" y="7493754"/>
            <a:ext cx="4676190" cy="41904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562023" y="7120330"/>
            <a:ext cx="3495238" cy="92381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5304762" cy="9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73544" y="2434226"/>
            <a:ext cx="563377" cy="146678"/>
            <a:chOff x="8673544" y="2434226"/>
            <a:chExt cx="563377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673544" y="2434226"/>
              <a:ext cx="563377" cy="1466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577760-AEB1-469E-BCE3-C81C6AFBFEBC}"/>
              </a:ext>
            </a:extLst>
          </p:cNvPr>
          <p:cNvGrpSpPr/>
          <p:nvPr/>
        </p:nvGrpSpPr>
        <p:grpSpPr>
          <a:xfrm>
            <a:off x="3199934" y="8507510"/>
            <a:ext cx="4930077" cy="784271"/>
            <a:chOff x="2486896" y="7539070"/>
            <a:chExt cx="4930077" cy="78427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486896" y="7539070"/>
              <a:ext cx="4930077" cy="784271"/>
              <a:chOff x="2486896" y="7539070"/>
              <a:chExt cx="4930077" cy="7842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229" y="7174235"/>
                <a:ext cx="9860155" cy="1568542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486896" y="7539070"/>
                <a:ext cx="4930077" cy="78427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7614" y="7608674"/>
              <a:ext cx="4019048" cy="7047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80000">
              <a:off x="12939807" y="-297703"/>
              <a:ext cx="8735177" cy="1848437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2101C04-CC6F-4F21-96BC-625908B4802E}"/>
              </a:ext>
            </a:extLst>
          </p:cNvPr>
          <p:cNvGrpSpPr/>
          <p:nvPr/>
        </p:nvGrpSpPr>
        <p:grpSpPr>
          <a:xfrm>
            <a:off x="7121502" y="8089819"/>
            <a:ext cx="9802000" cy="1568542"/>
            <a:chOff x="7829847" y="8109013"/>
            <a:chExt cx="9802000" cy="156854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829847" y="8109013"/>
              <a:ext cx="9802000" cy="1568542"/>
              <a:chOff x="7458018" y="7146934"/>
              <a:chExt cx="9802000" cy="156854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458018" y="7146934"/>
                <a:ext cx="9802000" cy="1568542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876086" y="7539070"/>
                <a:ext cx="4901000" cy="784271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1323" y="8570753"/>
              <a:ext cx="4019048" cy="704762"/>
            </a:xfrm>
            <a:prstGeom prst="rect">
              <a:avLst/>
            </a:prstGeom>
          </p:spPr>
        </p:pic>
      </p:grp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346D35AD-93BF-4723-8A55-6DCFA0DA0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054680" y="3360957"/>
            <a:ext cx="3831723" cy="491533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978229" y="6257856"/>
            <a:ext cx="839538" cy="839436"/>
            <a:chOff x="12232005" y="5064882"/>
            <a:chExt cx="839538" cy="83943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232005" y="5064882"/>
              <a:ext cx="839538" cy="839436"/>
              <a:chOff x="12232005" y="5064882"/>
              <a:chExt cx="839538" cy="83943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817416" y="4650293"/>
                <a:ext cx="1679076" cy="1678872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232005" y="5064882"/>
                <a:ext cx="839538" cy="83943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698415" y="5240075"/>
              <a:ext cx="202111" cy="221205"/>
              <a:chOff x="12698415" y="5240075"/>
              <a:chExt cx="202111" cy="22120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595932" y="5128069"/>
                <a:ext cx="404222" cy="442409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698415" y="5240075"/>
                <a:ext cx="202111" cy="221205"/>
              </a:xfrm>
              <a:prstGeom prst="rect">
                <a:avLst/>
              </a:prstGeom>
            </p:spPr>
          </p:pic>
        </p:grpSp>
      </p:grp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F0FE55E6-DE21-43F7-8B73-70FD8AB53E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3725140" y="3387949"/>
            <a:ext cx="3869488" cy="49637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25512" y="6346113"/>
            <a:ext cx="839538" cy="839436"/>
            <a:chOff x="3277955" y="4992367"/>
            <a:chExt cx="839538" cy="83943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277955" y="4992367"/>
              <a:ext cx="839538" cy="839436"/>
              <a:chOff x="3277955" y="4992367"/>
              <a:chExt cx="839538" cy="83943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863366" y="4577778"/>
                <a:ext cx="1679076" cy="1678872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277955" y="4992367"/>
                <a:ext cx="839538" cy="83943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44365" y="5167560"/>
              <a:ext cx="202111" cy="221205"/>
              <a:chOff x="3744365" y="5167560"/>
              <a:chExt cx="202111" cy="22120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641882" y="5055553"/>
                <a:ext cx="404222" cy="44240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744365" y="5167560"/>
                <a:ext cx="202111" cy="2212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363341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6" name="Object 28">
              <a:extLst>
                <a:ext uri="{FF2B5EF4-FFF2-40B4-BE49-F238E27FC236}">
                  <a16:creationId xmlns:a16="http://schemas.microsoft.com/office/drawing/2014/main" id="{62AD31B5-92A8-4C78-8DE7-8FD85D62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8186" y="337071"/>
              <a:ext cx="3714286" cy="714286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  <p:pic>
          <p:nvPicPr>
            <p:cNvPr id="48" name="Object 33">
              <a:extLst>
                <a:ext uri="{FF2B5EF4-FFF2-40B4-BE49-F238E27FC236}">
                  <a16:creationId xmlns:a16="http://schemas.microsoft.com/office/drawing/2014/main" id="{2D28EEE2-FA57-4548-AFEE-D994EE97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371" y="5768900"/>
              <a:ext cx="10660488" cy="901706"/>
            </a:xfrm>
            <a:prstGeom prst="rect">
              <a:avLst/>
            </a:prstGeom>
          </p:spPr>
        </p:pic>
        <p:pic>
          <p:nvPicPr>
            <p:cNvPr id="49" name="Object 36">
              <a:extLst>
                <a:ext uri="{FF2B5EF4-FFF2-40B4-BE49-F238E27FC236}">
                  <a16:creationId xmlns:a16="http://schemas.microsoft.com/office/drawing/2014/main" id="{1335F3AC-4CE2-4E2A-8ED0-5730666D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5371" y="3892526"/>
              <a:ext cx="7454495" cy="358834"/>
            </a:xfrm>
            <a:prstGeom prst="rect">
              <a:avLst/>
            </a:prstGeom>
          </p:spPr>
        </p:pic>
        <p:pic>
          <p:nvPicPr>
            <p:cNvPr id="50" name="Object 38">
              <a:extLst>
                <a:ext uri="{FF2B5EF4-FFF2-40B4-BE49-F238E27FC236}">
                  <a16:creationId xmlns:a16="http://schemas.microsoft.com/office/drawing/2014/main" id="{C866A99A-4726-4617-A5D2-B3E86F2A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6075" y="6932642"/>
              <a:ext cx="6723810" cy="942857"/>
            </a:xfrm>
            <a:prstGeom prst="rect">
              <a:avLst/>
            </a:prstGeom>
          </p:spPr>
        </p:pic>
        <p:pic>
          <p:nvPicPr>
            <p:cNvPr id="51" name="Object 39">
              <a:extLst>
                <a:ext uri="{FF2B5EF4-FFF2-40B4-BE49-F238E27FC236}">
                  <a16:creationId xmlns:a16="http://schemas.microsoft.com/office/drawing/2014/main" id="{C9B889BF-6960-42AF-A137-2BDFF58A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6112" y="3270988"/>
              <a:ext cx="2085714" cy="542857"/>
            </a:xfrm>
            <a:prstGeom prst="rect">
              <a:avLst/>
            </a:prstGeom>
          </p:spPr>
        </p:pic>
        <p:pic>
          <p:nvPicPr>
            <p:cNvPr id="52" name="Object 40">
              <a:extLst>
                <a:ext uri="{FF2B5EF4-FFF2-40B4-BE49-F238E27FC236}">
                  <a16:creationId xmlns:a16="http://schemas.microsoft.com/office/drawing/2014/main" id="{87424522-A942-44D8-964F-2D0907A8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9661" y="5018326"/>
              <a:ext cx="1952381" cy="54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2938" y="1468245"/>
            <a:ext cx="15612146" cy="8481684"/>
            <a:chOff x="1336784" y="1476885"/>
            <a:chExt cx="15612146" cy="8363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72740" y="-2708829"/>
              <a:ext cx="31224293" cy="167266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784" y="1476885"/>
              <a:ext cx="15612146" cy="8363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806" y="1468245"/>
            <a:ext cx="15603507" cy="596147"/>
            <a:chOff x="1341104" y="1468245"/>
            <a:chExt cx="15603507" cy="5961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5371" y="1697211"/>
            <a:ext cx="679707" cy="159963"/>
            <a:chOff x="1885371" y="1697211"/>
            <a:chExt cx="679707" cy="159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4507" y="1561564"/>
            <a:ext cx="2190476" cy="4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31278" y="244313"/>
            <a:ext cx="10623158" cy="866783"/>
            <a:chOff x="3831278" y="244313"/>
            <a:chExt cx="10623158" cy="8667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83008" y="-160083"/>
              <a:ext cx="21246317" cy="173356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6945" y="468546"/>
            <a:ext cx="436224" cy="418317"/>
            <a:chOff x="4356945" y="468546"/>
            <a:chExt cx="436224" cy="4183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8186" y="337071"/>
            <a:ext cx="3714286" cy="714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30476" y="624027"/>
            <a:ext cx="391298" cy="107355"/>
            <a:chOff x="8830476" y="624027"/>
            <a:chExt cx="391298" cy="107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A40DFC-2B18-4B2C-90BB-DA82F179C104}"/>
              </a:ext>
            </a:extLst>
          </p:cNvPr>
          <p:cNvSpPr txBox="1"/>
          <p:nvPr/>
        </p:nvSpPr>
        <p:spPr>
          <a:xfrm>
            <a:off x="7089493" y="7741866"/>
            <a:ext cx="2300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92D5B-57B5-4EED-B655-E70B72800E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5334" y="5631534"/>
            <a:ext cx="5219651" cy="334384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FEC39B-B7CF-4C09-925B-1355CEF04746}"/>
              </a:ext>
            </a:extLst>
          </p:cNvPr>
          <p:cNvSpPr txBox="1"/>
          <p:nvPr/>
        </p:nvSpPr>
        <p:spPr>
          <a:xfrm>
            <a:off x="6897504" y="5855703"/>
            <a:ext cx="2160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mouseleave</a:t>
            </a:r>
            <a:endParaRPr lang="en-US" altLang="ko-KR" sz="2400" dirty="0">
              <a:solidFill>
                <a:srgbClr val="54863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 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mouseup</a:t>
            </a:r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453BE-3DAF-47DD-9F6B-E1DEBA0AF3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5244" y="2392904"/>
            <a:ext cx="9297102" cy="323863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723E733-AD4E-4337-815F-AC86D6F9AA02}"/>
              </a:ext>
            </a:extLst>
          </p:cNvPr>
          <p:cNvSpPr txBox="1"/>
          <p:nvPr/>
        </p:nvSpPr>
        <p:spPr>
          <a:xfrm>
            <a:off x="11001873" y="3143190"/>
            <a:ext cx="4222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클릭했을 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E5B8DA-6D46-4C1C-8B11-E9F64BCF8770}"/>
              </a:ext>
            </a:extLst>
          </p:cNvPr>
          <p:cNvSpPr txBox="1"/>
          <p:nvPr/>
        </p:nvSpPr>
        <p:spPr>
          <a:xfrm>
            <a:off x="11001873" y="3600390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mouseup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 손 뗐을  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C49CE-DB41-4348-A036-760F803C9045}"/>
              </a:ext>
            </a:extLst>
          </p:cNvPr>
          <p:cNvSpPr txBox="1"/>
          <p:nvPr/>
        </p:nvSpPr>
        <p:spPr>
          <a:xfrm>
            <a:off x="10439400" y="2799991"/>
            <a:ext cx="3975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움직일 때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121243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69BBB0B-601D-4020-9023-C7E7DA4B63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8243" y="2791874"/>
            <a:ext cx="6439957" cy="60442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5F5DF3-0EE3-45D5-90B0-1B3719AE26AE}"/>
              </a:ext>
            </a:extLst>
          </p:cNvPr>
          <p:cNvSpPr txBox="1"/>
          <p:nvPr/>
        </p:nvSpPr>
        <p:spPr>
          <a:xfrm>
            <a:off x="7367997" y="5443835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 </a:t>
            </a:r>
            <a:r>
              <a:rPr lang="ko-KR" altLang="en-US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 경로 지정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49A691-C368-4BB7-99CE-C6A9D64558A0}"/>
              </a:ext>
            </a:extLst>
          </p:cNvPr>
          <p:cNvGrpSpPr/>
          <p:nvPr/>
        </p:nvGrpSpPr>
        <p:grpSpPr>
          <a:xfrm>
            <a:off x="10579728" y="6496427"/>
            <a:ext cx="5664629" cy="2583165"/>
            <a:chOff x="13250666" y="6425503"/>
            <a:chExt cx="3374760" cy="146119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88391D-CEF4-4C2C-B65D-4F15B03E2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54674"/>
            <a:stretch/>
          </p:blipFill>
          <p:spPr>
            <a:xfrm>
              <a:off x="13284035" y="6852748"/>
              <a:ext cx="3341391" cy="970244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F982EC4-7768-49F1-AE32-161604A44D23}"/>
                </a:ext>
              </a:extLst>
            </p:cNvPr>
            <p:cNvSpPr/>
            <p:nvPr/>
          </p:nvSpPr>
          <p:spPr>
            <a:xfrm>
              <a:off x="13250666" y="6734102"/>
              <a:ext cx="3264431" cy="1152598"/>
            </a:xfrm>
            <a:prstGeom prst="roundRect">
              <a:avLst/>
            </a:prstGeom>
            <a:noFill/>
            <a:ln w="38100">
              <a:solidFill>
                <a:srgbClr val="C0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6B2947-8C9F-4FD8-8774-F4E362FEB5F5}"/>
                </a:ext>
              </a:extLst>
            </p:cNvPr>
            <p:cNvSpPr txBox="1"/>
            <p:nvPr/>
          </p:nvSpPr>
          <p:spPr>
            <a:xfrm>
              <a:off x="13325959" y="6425503"/>
              <a:ext cx="1520063" cy="330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200" dirty="0" err="1">
                  <a:solidFill>
                    <a:srgbClr val="6F0F0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mounsdown</a:t>
              </a:r>
              <a:endParaRPr lang="ko-KR" altLang="en-US" sz="3200" dirty="0">
                <a:solidFill>
                  <a:srgbClr val="6F0F0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31" name="Object 28">
            <a:extLst>
              <a:ext uri="{FF2B5EF4-FFF2-40B4-BE49-F238E27FC236}">
                <a16:creationId xmlns:a16="http://schemas.microsoft.com/office/drawing/2014/main" id="{074AC0E8-5535-43D6-BD3E-593657288B7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01114" y="342900"/>
            <a:ext cx="3714286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89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1"/>
              <a:ext cx="15612146" cy="8121243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D2529C-309D-4D38-A107-48C9D7F8EF3D}"/>
              </a:ext>
            </a:extLst>
          </p:cNvPr>
          <p:cNvSpPr txBox="1"/>
          <p:nvPr/>
        </p:nvSpPr>
        <p:spPr>
          <a:xfrm>
            <a:off x="4899733" y="404827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색깔 변경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200" dirty="0">
              <a:solidFill>
                <a:srgbClr val="4285F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AE1C07-62B6-48DA-995D-5ADF88723F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934" y="2942252"/>
            <a:ext cx="14369956" cy="6037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B1C230-4D8D-44B4-A038-ADC7C4FFBC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6881" y="3944625"/>
            <a:ext cx="10642470" cy="18747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FBF726-F4C4-43BB-BAA0-F18AE9144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22139" y="6124298"/>
            <a:ext cx="12455594" cy="30846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5C181C-95D0-4053-9783-88A721915892}"/>
              </a:ext>
            </a:extLst>
          </p:cNvPr>
          <p:cNvSpPr txBox="1"/>
          <p:nvPr/>
        </p:nvSpPr>
        <p:spPr>
          <a:xfrm>
            <a:off x="9659606" y="7468969"/>
            <a:ext cx="32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6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jsColor</a:t>
            </a:r>
            <a:endParaRPr lang="ko-KR" altLang="en-US" sz="3600" dirty="0">
              <a:solidFill>
                <a:srgbClr val="54863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CEA4411-4E40-462D-820E-ED6696A6BB73}"/>
              </a:ext>
            </a:extLst>
          </p:cNvPr>
          <p:cNvCxnSpPr>
            <a:cxnSpLocks/>
          </p:cNvCxnSpPr>
          <p:nvPr/>
        </p:nvCxnSpPr>
        <p:spPr>
          <a:xfrm>
            <a:off x="7728062" y="7443786"/>
            <a:ext cx="2053028" cy="366714"/>
          </a:xfrm>
          <a:prstGeom prst="bentConnector3">
            <a:avLst/>
          </a:prstGeom>
          <a:ln w="38100">
            <a:solidFill>
              <a:srgbClr val="49713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347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548634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67</Words>
  <Application>Microsoft Office PowerPoint</Application>
  <PresentationFormat>사용자 지정</PresentationFormat>
  <Paragraphs>20</Paragraphs>
  <Slides>13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에스코어 드림 3 Light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장혜선</cp:lastModifiedBy>
  <cp:revision>19</cp:revision>
  <dcterms:created xsi:type="dcterms:W3CDTF">2021-01-18T22:55:03Z</dcterms:created>
  <dcterms:modified xsi:type="dcterms:W3CDTF">2021-01-19T10:34:19Z</dcterms:modified>
</cp:coreProperties>
</file>